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920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D4ED-9E09-4CA6-891C-A7874C4AB3BC}" type="datetimeFigureOut">
              <a:rPr lang="pl-PL" smtClean="0"/>
              <a:t>2016-10-27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57B7-5506-43F1-A00B-168D145539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645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D4ED-9E09-4CA6-891C-A7874C4AB3BC}" type="datetimeFigureOut">
              <a:rPr lang="pl-PL" smtClean="0"/>
              <a:t>2016-10-27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57B7-5506-43F1-A00B-168D145539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2878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D4ED-9E09-4CA6-891C-A7874C4AB3BC}" type="datetimeFigureOut">
              <a:rPr lang="pl-PL" smtClean="0"/>
              <a:t>2016-10-27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57B7-5506-43F1-A00B-168D145539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400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D4ED-9E09-4CA6-891C-A7874C4AB3BC}" type="datetimeFigureOut">
              <a:rPr lang="pl-PL" smtClean="0"/>
              <a:t>2016-10-27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57B7-5506-43F1-A00B-168D145539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676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D4ED-9E09-4CA6-891C-A7874C4AB3BC}" type="datetimeFigureOut">
              <a:rPr lang="pl-PL" smtClean="0"/>
              <a:t>2016-10-27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57B7-5506-43F1-A00B-168D145539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7571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D4ED-9E09-4CA6-891C-A7874C4AB3BC}" type="datetimeFigureOut">
              <a:rPr lang="pl-PL" smtClean="0"/>
              <a:t>2016-10-27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57B7-5506-43F1-A00B-168D145539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3663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D4ED-9E09-4CA6-891C-A7874C4AB3BC}" type="datetimeFigureOut">
              <a:rPr lang="pl-PL" smtClean="0"/>
              <a:t>2016-10-27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57B7-5506-43F1-A00B-168D145539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5729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D4ED-9E09-4CA6-891C-A7874C4AB3BC}" type="datetimeFigureOut">
              <a:rPr lang="pl-PL" smtClean="0"/>
              <a:t>2016-10-27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57B7-5506-43F1-A00B-168D145539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D4ED-9E09-4CA6-891C-A7874C4AB3BC}" type="datetimeFigureOut">
              <a:rPr lang="pl-PL" smtClean="0"/>
              <a:t>2016-10-27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57B7-5506-43F1-A00B-168D145539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518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D4ED-9E09-4CA6-891C-A7874C4AB3BC}" type="datetimeFigureOut">
              <a:rPr lang="pl-PL" smtClean="0"/>
              <a:t>2016-10-27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57B7-5506-43F1-A00B-168D145539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3216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D4ED-9E09-4CA6-891C-A7874C4AB3BC}" type="datetimeFigureOut">
              <a:rPr lang="pl-PL" smtClean="0"/>
              <a:t>2016-10-27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57B7-5506-43F1-A00B-168D145539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353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7D4ED-9E09-4CA6-891C-A7874C4AB3BC}" type="datetimeFigureOut">
              <a:rPr lang="pl-PL" smtClean="0"/>
              <a:t>2016-10-27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F57B7-5506-43F1-A00B-168D145539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155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195736" y="1844824"/>
            <a:ext cx="504056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6300192" y="1844824"/>
            <a:ext cx="504056" cy="1620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915816" y="4149079"/>
            <a:ext cx="338437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SĘDZIOWIE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0" y="5417840"/>
            <a:ext cx="918051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PUBLICZNOŚĆ =</a:t>
            </a:r>
          </a:p>
          <a:p>
            <a:pPr algn="ctr"/>
            <a:r>
              <a:rPr lang="pl-PL" dirty="0" smtClean="0"/>
              <a:t>każda szkoła biorąca udział w debacie = najwyżej 2 klasy mak. 35 osobowe </a:t>
            </a:r>
            <a:br>
              <a:rPr lang="pl-PL" dirty="0" smtClean="0"/>
            </a:br>
            <a:r>
              <a:rPr lang="pl-PL" dirty="0" smtClean="0"/>
              <a:t>+ dowolna liczba uczniów Gospodarza obiektu</a:t>
            </a:r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4182670" y="173681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4932040" y="11089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3347864" y="710426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1817694" y="1988840"/>
            <a:ext cx="162018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1817694" y="2348880"/>
            <a:ext cx="162018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1817694" y="2708920"/>
            <a:ext cx="162018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/>
        </p:nvSpPr>
        <p:spPr>
          <a:xfrm>
            <a:off x="1817694" y="3068960"/>
            <a:ext cx="162018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rostokąt 18"/>
          <p:cNvSpPr/>
          <p:nvPr/>
        </p:nvSpPr>
        <p:spPr>
          <a:xfrm>
            <a:off x="6930262" y="1988840"/>
            <a:ext cx="162018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 19"/>
          <p:cNvSpPr/>
          <p:nvPr/>
        </p:nvSpPr>
        <p:spPr>
          <a:xfrm>
            <a:off x="6930262" y="2348880"/>
            <a:ext cx="162018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6930262" y="2708920"/>
            <a:ext cx="162018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 21"/>
          <p:cNvSpPr/>
          <p:nvPr/>
        </p:nvSpPr>
        <p:spPr>
          <a:xfrm>
            <a:off x="6930262" y="3068960"/>
            <a:ext cx="162018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rostokąt 27"/>
          <p:cNvSpPr/>
          <p:nvPr/>
        </p:nvSpPr>
        <p:spPr>
          <a:xfrm>
            <a:off x="3851920" y="4748935"/>
            <a:ext cx="333037" cy="192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rostokąt 28"/>
          <p:cNvSpPr/>
          <p:nvPr/>
        </p:nvSpPr>
        <p:spPr>
          <a:xfrm>
            <a:off x="4283968" y="4748935"/>
            <a:ext cx="333037" cy="192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Prostokąt 29"/>
          <p:cNvSpPr/>
          <p:nvPr/>
        </p:nvSpPr>
        <p:spPr>
          <a:xfrm>
            <a:off x="4743019" y="4748935"/>
            <a:ext cx="333037" cy="192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5" name="Łącznik prosty ze strzałką 34"/>
          <p:cNvCxnSpPr/>
          <p:nvPr/>
        </p:nvCxnSpPr>
        <p:spPr>
          <a:xfrm flipV="1">
            <a:off x="1159605" y="3501008"/>
            <a:ext cx="460067" cy="51305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ole tekstowe 37"/>
          <p:cNvSpPr txBox="1"/>
          <p:nvPr/>
        </p:nvSpPr>
        <p:spPr>
          <a:xfrm>
            <a:off x="275093" y="4060174"/>
            <a:ext cx="2098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Długi stół + </a:t>
            </a:r>
            <a:r>
              <a:rPr lang="pl-PL" dirty="0" smtClean="0"/>
              <a:t>4 krzesła</a:t>
            </a:r>
            <a:endParaRPr lang="pl-PL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6717396" y="4067780"/>
            <a:ext cx="2098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Długi stół + </a:t>
            </a:r>
            <a:r>
              <a:rPr lang="pl-PL" dirty="0" smtClean="0"/>
              <a:t>4 krzesła</a:t>
            </a:r>
            <a:endParaRPr lang="pl-PL" dirty="0"/>
          </a:p>
        </p:txBody>
      </p:sp>
      <p:cxnSp>
        <p:nvCxnSpPr>
          <p:cNvPr id="40" name="Łącznik prosty ze strzałką 39"/>
          <p:cNvCxnSpPr/>
          <p:nvPr/>
        </p:nvCxnSpPr>
        <p:spPr>
          <a:xfrm flipH="1" flipV="1">
            <a:off x="7308304" y="3465004"/>
            <a:ext cx="476037" cy="5490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ole tekstowe 41"/>
          <p:cNvSpPr txBox="1"/>
          <p:nvPr/>
        </p:nvSpPr>
        <p:spPr>
          <a:xfrm>
            <a:off x="5724128" y="4931876"/>
            <a:ext cx="3426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Długi stół + tyle krzeseł ilu sędziów</a:t>
            </a:r>
            <a:endParaRPr lang="pl-PL" dirty="0"/>
          </a:p>
        </p:txBody>
      </p:sp>
      <p:cxnSp>
        <p:nvCxnSpPr>
          <p:cNvPr id="43" name="Łącznik prosty ze strzałką 42"/>
          <p:cNvCxnSpPr/>
          <p:nvPr/>
        </p:nvCxnSpPr>
        <p:spPr>
          <a:xfrm flipH="1" flipV="1">
            <a:off x="6444208" y="4429506"/>
            <a:ext cx="567063" cy="5023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pole tekstowe 46"/>
          <p:cNvSpPr txBox="1"/>
          <p:nvPr/>
        </p:nvSpPr>
        <p:spPr>
          <a:xfrm>
            <a:off x="4050005" y="3010308"/>
            <a:ext cx="1049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Mównica</a:t>
            </a:r>
            <a:endParaRPr lang="pl-PL" dirty="0"/>
          </a:p>
        </p:txBody>
      </p:sp>
      <p:cxnSp>
        <p:nvCxnSpPr>
          <p:cNvPr id="48" name="Łącznik prosty ze strzałką 47"/>
          <p:cNvCxnSpPr/>
          <p:nvPr/>
        </p:nvCxnSpPr>
        <p:spPr>
          <a:xfrm flipH="1" flipV="1">
            <a:off x="4543777" y="2363972"/>
            <a:ext cx="1" cy="5490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Prostokąt 49"/>
          <p:cNvSpPr/>
          <p:nvPr/>
        </p:nvSpPr>
        <p:spPr>
          <a:xfrm>
            <a:off x="5103059" y="716487"/>
            <a:ext cx="333037" cy="192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Prostokąt 50"/>
          <p:cNvSpPr/>
          <p:nvPr/>
        </p:nvSpPr>
        <p:spPr>
          <a:xfrm>
            <a:off x="3518883" y="356447"/>
            <a:ext cx="333037" cy="192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2" name="pole tekstowe 51"/>
          <p:cNvSpPr txBox="1"/>
          <p:nvPr/>
        </p:nvSpPr>
        <p:spPr>
          <a:xfrm>
            <a:off x="5683170" y="692696"/>
            <a:ext cx="2014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Mały stolik i krzesło</a:t>
            </a:r>
            <a:endParaRPr lang="pl-PL" dirty="0"/>
          </a:p>
        </p:txBody>
      </p:sp>
      <p:cxnSp>
        <p:nvCxnSpPr>
          <p:cNvPr id="53" name="Łącznik prosty ze strzałką 52"/>
          <p:cNvCxnSpPr/>
          <p:nvPr/>
        </p:nvCxnSpPr>
        <p:spPr>
          <a:xfrm flipH="1">
            <a:off x="5724129" y="1108974"/>
            <a:ext cx="391089" cy="37581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ole tekstowe 55"/>
          <p:cNvSpPr txBox="1"/>
          <p:nvPr/>
        </p:nvSpPr>
        <p:spPr>
          <a:xfrm>
            <a:off x="900905" y="1043444"/>
            <a:ext cx="2014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Mały stolik i krzesło</a:t>
            </a:r>
            <a:endParaRPr lang="pl-PL" dirty="0"/>
          </a:p>
        </p:txBody>
      </p:sp>
      <p:cxnSp>
        <p:nvCxnSpPr>
          <p:cNvPr id="57" name="Łącznik prosty ze strzałką 56"/>
          <p:cNvCxnSpPr/>
          <p:nvPr/>
        </p:nvCxnSpPr>
        <p:spPr>
          <a:xfrm>
            <a:off x="2771801" y="980728"/>
            <a:ext cx="54906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14464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43</Words>
  <Application>Microsoft Office PowerPoint</Application>
  <PresentationFormat>Pokaz na ekranie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Company>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Rycho Rych</dc:creator>
  <cp:lastModifiedBy>Marian Gornicki</cp:lastModifiedBy>
  <cp:revision>6</cp:revision>
  <dcterms:created xsi:type="dcterms:W3CDTF">2014-06-16T18:50:30Z</dcterms:created>
  <dcterms:modified xsi:type="dcterms:W3CDTF">2016-10-27T09:33:02Z</dcterms:modified>
</cp:coreProperties>
</file>